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49" d="100"/>
          <a:sy n="49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C66D-A4CA-7351-4594-87FE934CC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HR" dirty="0"/>
              <a:t>Athitektura EBSI mreže</a:t>
            </a:r>
            <a:br>
              <a:rPr lang="hr-HR" dirty="0"/>
            </a:br>
            <a:r>
              <a:rPr lang="hr-HR" sz="2700" dirty="0"/>
              <a:t>EBSI-NE project demistification workshop</a:t>
            </a:r>
            <a:endParaRPr lang="en-HR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2D62-E7F0-B272-F806-A1E863589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en-HR" dirty="0"/>
              <a:t>orislav šojat</a:t>
            </a:r>
          </a:p>
          <a:p>
            <a:r>
              <a:rPr lang="en-GB" dirty="0"/>
              <a:t>I</a:t>
            </a:r>
            <a:r>
              <a:rPr lang="en-HR" dirty="0"/>
              <a:t>nstitut ruđer bošković</a:t>
            </a:r>
          </a:p>
        </p:txBody>
      </p:sp>
    </p:spTree>
    <p:extLst>
      <p:ext uri="{BB962C8B-B14F-4D97-AF65-F5344CB8AC3E}">
        <p14:creationId xmlns:p14="http://schemas.microsoft.com/office/powerpoint/2010/main" val="38798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D5F281A8-F777-9D1B-A4CF-E82B512B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543697"/>
            <a:ext cx="11319566" cy="5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1D39-F015-220E-A0AD-D98477267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08E34-8307-E63D-AEF1-3C8F8061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913" y="543697"/>
            <a:ext cx="11278013" cy="5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9C18-E39B-E59F-7A32-9079E35D7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61D56-34D7-3DC8-9C08-44B1509E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5610" y="543697"/>
            <a:ext cx="10530618" cy="5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F358B-6AF5-F869-19CF-0706C3EDF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A90B8-490F-1D85-8D58-84376CED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5610" y="564162"/>
            <a:ext cx="10530618" cy="57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889B-A26F-4C5D-4BC7-5D58A609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7A8AD-7C75-BAC2-6B52-7C9F1A92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5610" y="991495"/>
            <a:ext cx="10530618" cy="4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CA64-0637-FB84-3649-D2C6BC81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D6384-F72E-BF27-04DB-5533E8E4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0316" y="499107"/>
            <a:ext cx="10562897" cy="59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3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</TotalTime>
  <Words>15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Athitektura EBSI mreže EBSI-NE project demistification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Athitektura EBSI mreže EBSI-NE project demistification workshop</dc:title>
  <dc:creator>Branimir Kolarek</dc:creator>
  <cp:lastModifiedBy>mobi-22-05</cp:lastModifiedBy>
  <cp:revision>2</cp:revision>
  <dcterms:created xsi:type="dcterms:W3CDTF">2024-12-06T13:34:55Z</dcterms:created>
  <dcterms:modified xsi:type="dcterms:W3CDTF">2025-04-05T15:43:15Z</dcterms:modified>
</cp:coreProperties>
</file>